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3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03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49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240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5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002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089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533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63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8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8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17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2592-929D-45E1-9992-D905F82A4762}" type="datetimeFigureOut">
              <a:rPr lang="sl-SI" smtClean="0"/>
              <a:t>7.11.2018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F26B-EBD8-4DA0-82C7-72A21CF472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95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7030A0"/>
                </a:solidFill>
              </a:rPr>
              <a:t>Pridelava sadnih sokov_priznanja_Pregarje 6.11.2018</a:t>
            </a:r>
            <a:endParaRPr lang="sl-SI" sz="2800" dirty="0">
              <a:solidFill>
                <a:srgbClr val="7030A0"/>
              </a:solidFill>
            </a:endParaRPr>
          </a:p>
        </p:txBody>
      </p:sp>
      <p:pic>
        <p:nvPicPr>
          <p:cNvPr id="12" name="Picture 3" descr="G:\DCIM\100CANON\2018-11.6 pridelava sadnih sadnih sokov_priznanja_Pregarja\IMG_6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388843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:\DCIM\100CANON\2018-11.6 pridelava sadnih sadnih sokov_priznanja_Pregarja\IMG_6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G:\DCIM\100CANON\2018-11.6 pridelava sadnih sadnih sokov_priznanja_Pregarja\IMG_6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:\DCIM\100CANON\2018-11.6 pridelava sadnih sadnih sokov_priznanja_Pregarja\IMG_6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G:\DCIM\100CANON\2018-11.6 pridelava sadnih sadnih sokov_priznanja_Pregarja\IMG_69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48" y="4154538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G:\DCIM\100CANON\2018-11.6 pridelava sadnih sadnih sokov_priznanja_Pregarja\IMG_69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7091"/>
            <a:ext cx="3995936" cy="26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:\DCIM\100CANON\2018-11.6 pridelava sadnih sadnih sokov_priznanja_Pregarja\IMG_69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:\DCIM\100CANON\2018-11.6 pridelava sadnih sadnih sokov_priznanja_Pregarja\IMG_69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7030A0"/>
                </a:solidFill>
              </a:rPr>
              <a:t>Pridelava sadnih sokov_priznanja_Pregarje 6.11.2018</a:t>
            </a:r>
            <a:endParaRPr lang="sl-SI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71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</Words>
  <Application>Microsoft Office PowerPoint</Application>
  <PresentationFormat>Diaprojekcija na zaslonu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Officeova tema</vt:lpstr>
      <vt:lpstr>Pridelava sadnih sokov_priznanja_Pregarje 6.11.2018</vt:lpstr>
      <vt:lpstr>Pridelava sadnih sokov_priznanja_Pregarje 6.11.2018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Pridelava sadnih sokov_priznanja_Pregarje</dc:title>
  <dc:creator>Ado</dc:creator>
  <cp:lastModifiedBy>Ado</cp:lastModifiedBy>
  <cp:revision>2</cp:revision>
  <dcterms:created xsi:type="dcterms:W3CDTF">2018-11-07T04:29:21Z</dcterms:created>
  <dcterms:modified xsi:type="dcterms:W3CDTF">2018-11-07T04:48:46Z</dcterms:modified>
</cp:coreProperties>
</file>